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3"/>
  </p:notesMasterIdLst>
  <p:handoutMasterIdLst>
    <p:handoutMasterId r:id="rId14"/>
  </p:handoutMasterIdLst>
  <p:sldIdLst>
    <p:sldId id="269" r:id="rId2"/>
    <p:sldId id="292" r:id="rId3"/>
    <p:sldId id="285" r:id="rId4"/>
    <p:sldId id="270" r:id="rId5"/>
    <p:sldId id="282" r:id="rId6"/>
    <p:sldId id="283" r:id="rId7"/>
    <p:sldId id="284" r:id="rId8"/>
    <p:sldId id="286" r:id="rId9"/>
    <p:sldId id="288" r:id="rId10"/>
    <p:sldId id="287" r:id="rId11"/>
    <p:sldId id="289" r:id="rId12"/>
  </p:sldIdLst>
  <p:sldSz cx="9144000" cy="6858000" type="screen4x3"/>
  <p:notesSz cx="7010400" cy="9296400"/>
  <p:defaultTextStyle>
    <a:defPPr rtl="0">
      <a:defRPr lang="sl-si"/>
    </a:defPPr>
    <a:lvl1pPr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2"/>
      </a:buClr>
      <a:buSzPct val="70000"/>
      <a:buFont typeface="Wingdings" pitchFamily="2" charset="2"/>
      <a:buChar char="l"/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611"/>
    <a:srgbClr val="A44114"/>
    <a:srgbClr val="F3B99F"/>
    <a:srgbClr val="B94917"/>
    <a:srgbClr val="FF6600"/>
    <a:srgbClr val="000066"/>
    <a:srgbClr val="00002C"/>
    <a:srgbClr val="C4E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155" autoAdjust="0"/>
  </p:normalViewPr>
  <p:slideViewPr>
    <p:cSldViewPr>
      <p:cViewPr varScale="1">
        <p:scale>
          <a:sx n="97" d="100"/>
          <a:sy n="97" d="100"/>
        </p:scale>
        <p:origin x="99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7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ravokotni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endParaRPr lang="sl-SI">
              <a:latin typeface="Arial" panose="020B0604020202020204" pitchFamily="34" charset="0"/>
            </a:endParaRPr>
          </a:p>
        </p:txBody>
      </p:sp>
      <p:sp>
        <p:nvSpPr>
          <p:cNvPr id="34819" name="Pravokotnik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fld id="{6651EB7F-7FF5-471E-877B-8D656192C68F}" type="datetime1">
              <a:rPr lang="sl-SI" smtClean="0">
                <a:latin typeface="Arial" panose="020B0604020202020204" pitchFamily="34" charset="0"/>
              </a:rPr>
              <a:t>10. 05. 2021</a:t>
            </a:fld>
            <a:endParaRPr lang="sl-SI">
              <a:latin typeface="Arial" panose="020B0604020202020204" pitchFamily="34" charset="0"/>
            </a:endParaRPr>
          </a:p>
        </p:txBody>
      </p:sp>
      <p:sp>
        <p:nvSpPr>
          <p:cNvPr id="34820" name="Pravokotnik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endParaRPr lang="sl-SI">
              <a:latin typeface="Arial" panose="020B0604020202020204" pitchFamily="34" charset="0"/>
            </a:endParaRPr>
          </a:p>
        </p:txBody>
      </p:sp>
      <p:sp>
        <p:nvSpPr>
          <p:cNvPr id="34821" name="Pravokotnik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 rtl="0"/>
            <a:fld id="{F0B6EC5B-DE15-4B62-9DC0-DE1BD893DD16}" type="slidenum">
              <a:rPr lang="sl-SI" smtClean="0">
                <a:latin typeface="Arial" panose="020B0604020202020204" pitchFamily="34" charset="0"/>
              </a:rPr>
              <a:pPr/>
              <a:t>‹#›</a:t>
            </a:fld>
            <a:endParaRPr lang="sl-S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682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ravokotni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sl-SI" noProof="0"/>
          </a:p>
        </p:txBody>
      </p:sp>
      <p:sp>
        <p:nvSpPr>
          <p:cNvPr id="26627" name="Pravokotnik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856BF167-DF29-4B7C-A60C-D96F7D7EF1BE}" type="datetime1">
              <a:rPr lang="sl-SI" noProof="0" smtClean="0"/>
              <a:t>10. 05. 2021</a:t>
            </a:fld>
            <a:endParaRPr lang="sl-SI" noProof="0"/>
          </a:p>
        </p:txBody>
      </p:sp>
      <p:sp>
        <p:nvSpPr>
          <p:cNvPr id="26628" name="Pravokotnik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Pravokotnik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26630" name="Pravokotnik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sl-SI" noProof="0"/>
          </a:p>
        </p:txBody>
      </p:sp>
      <p:sp>
        <p:nvSpPr>
          <p:cNvPr id="26631" name="Pravokotnik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rtlCol="0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823FACB9-4E35-4CB3-835A-2EBF55FAEDE3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71869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sl-SI" smtClean="0"/>
              <a:pPr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759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sl-SI" smtClean="0"/>
              <a:pPr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826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sl-SI" smtClean="0"/>
              <a:pPr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989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FACB9-4E35-4CB3-835A-2EBF55FAEDE3}" type="slidenum">
              <a:rPr lang="sl-SI" smtClean="0"/>
              <a:pPr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057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Vrstica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sl-SI" noProof="0">
              <a:latin typeface="Arial" panose="020B0604020202020204" pitchFamily="34" charset="0"/>
            </a:endParaRPr>
          </a:p>
        </p:txBody>
      </p:sp>
      <p:grpSp>
        <p:nvGrpSpPr>
          <p:cNvPr id="47112" name="Skupina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47113" name="Elipsa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14" name="Elipsa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15" name="Elipsa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16" name="Elipsa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17" name="Elipsa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18" name="Elipsa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19" name="Elipsa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0" name="Elipsa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1" name="Elipsa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2" name="Elipsa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3" name="Elipsa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4" name="Elipsa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5" name="Elipsa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6" name="Elipsa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7" name="Elipsa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8" name="Elipsa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29" name="Elipsa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0" name="Elipsa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1" name="Elipsa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2" name="Elipsa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3" name="Elipsa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4" name="Elipsa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5" name="Elipsa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6" name="Elipsa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7" name="Elipsa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8" name="Elipsa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39" name="Elipsa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40" name="Elipsa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41" name="Elipsa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42" name="Elipsa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7143" name="Elipsa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</p:grpSp>
      <p:sp>
        <p:nvSpPr>
          <p:cNvPr id="47144" name="Vrstica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sl-SI" noProof="0">
              <a:latin typeface="Arial" panose="020B0604020202020204" pitchFamily="34" charset="0"/>
            </a:endParaRPr>
          </a:p>
        </p:txBody>
      </p:sp>
      <p:sp>
        <p:nvSpPr>
          <p:cNvPr id="47107" name="Označba mesta za naslov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5913" y="466725"/>
            <a:ext cx="6781800" cy="2133600"/>
          </a:xfrm>
        </p:spPr>
        <p:txBody>
          <a:bodyPr rtlCol="0"/>
          <a:lstStyle>
            <a:lvl1pPr algn="r">
              <a:defRPr sz="44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sl-SI" noProof="0"/>
              <a:t>Uredite slog naslova matrice</a:t>
            </a:r>
          </a:p>
        </p:txBody>
      </p:sp>
      <p:sp>
        <p:nvSpPr>
          <p:cNvPr id="47108" name="Označba mesta za besedilo 2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 rtlCol="0"/>
          <a:lstStyle>
            <a:lvl1pPr marL="0" indent="0" algn="r">
              <a:buFontTx/>
              <a:buNone/>
              <a:defRPr sz="29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sl-SI" noProof="0"/>
              <a:t>Kliknite, če želite urediti slog podnaslova matrice</a:t>
            </a:r>
          </a:p>
        </p:txBody>
      </p:sp>
      <p:sp>
        <p:nvSpPr>
          <p:cNvPr id="47109" name="Označba mesta za datum 3"/>
          <p:cNvSpPr>
            <a:spLocks noGrp="1" noChangeArrowheads="1"/>
          </p:cNvSpPr>
          <p:nvPr>
            <p:ph type="dt" sz="half" idx="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3F413FD-CA55-4745-A20D-EF56CF76A3C3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47110" name="Označba mesta za nogo 4"/>
          <p:cNvSpPr>
            <a:spLocks noGrp="1" noChangeArrowheads="1"/>
          </p:cNvSpPr>
          <p:nvPr>
            <p:ph type="ftr" sz="quarter" idx="3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47111" name="Označba mesta za številko diapozitiva 5"/>
          <p:cNvSpPr>
            <a:spLocks noGrp="1" noChangeArrowheads="1"/>
          </p:cNvSpPr>
          <p:nvPr>
            <p:ph type="sldNum" sz="quarter" idx="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45280F-DE53-48B1-9FB9-96A39916642A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marL="4572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8A6F32A-2E01-42C7-BB59-5F2CF5118626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2E90EB-6CA4-453F-8712-C339590DE034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411312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6457950" y="228600"/>
            <a:ext cx="2076450" cy="5707063"/>
          </a:xfrm>
        </p:spPr>
        <p:txBody>
          <a:bodyPr vert="eaVert"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076950" cy="5707063"/>
          </a:xfrm>
        </p:spPr>
        <p:txBody>
          <a:bodyPr vert="eaVert" rtlCol="0"/>
          <a:lstStyle>
            <a:lvl1pPr marL="4572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03BEB6-B7C2-4A74-9F15-808AB9A088F2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D251BA-4196-46F7-BF5E-DE37F6712AD1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32517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4572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BF86D51-8890-4D2C-B2E3-0F54F5FA4DDB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C6F290-D301-4864-9490-340EF11588D9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303607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611173B-B1FE-4369-9DA1-A997061F4AD1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208CE1-DD55-4A43-A479-EF83A2DC3985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162197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143000" y="1524000"/>
            <a:ext cx="3619500" cy="4411663"/>
          </a:xfrm>
        </p:spPr>
        <p:txBody>
          <a:bodyPr rtlCol="0"/>
          <a:lstStyle>
            <a:lvl1pPr marL="45720" indent="0">
              <a:buFontTx/>
              <a:buNone/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4914900" y="1524000"/>
            <a:ext cx="3619500" cy="4411663"/>
          </a:xfrm>
        </p:spPr>
        <p:txBody>
          <a:bodyPr rtlCol="0"/>
          <a:lstStyle>
            <a:lvl1pPr marL="45720" indent="0">
              <a:buFontTx/>
              <a:buNone/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BCFF50-EC6B-4C7C-9119-A2513C229CED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927AF89-6755-46F5-BBCF-E571D7F311A5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103735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 marL="4572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 marL="4572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C20C094-DAEA-454A-9461-6BB6A6BE780F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76BE3C0-1208-4260-82C3-0EB040027195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139325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ED2AEA1-8057-4F58-9676-65DDB0A6976A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F02DF6-5EF1-449D-8E8F-F40E7D2FCBCB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86736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AB5C8B-8E82-4D5A-B3AA-27AC2ACDAA7F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3460AA-1533-4548-8781-A6D0EAE276D6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125109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rtlCol="0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marL="45720" indent="0">
              <a:buFontTx/>
              <a:buNone/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B7E8D9-593A-4063-9D1F-883BB437A1F2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386842-FEC9-453F-B6F7-7C945F3A2D73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153092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rtlCol="0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6536C3-615D-4F34-9E5A-0BD8C3F7D582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6DA581-ADE3-4A40-91CB-711A776CAC29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  <p:extLst>
      <p:ext uri="{BB962C8B-B14F-4D97-AF65-F5344CB8AC3E}">
        <p14:creationId xmlns:p14="http://schemas.microsoft.com/office/powerpoint/2010/main" val="291156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Vrstica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sl-SI" noProof="0">
              <a:latin typeface="Arial" panose="020B0604020202020204" pitchFamily="34" charset="0"/>
            </a:endParaRPr>
          </a:p>
        </p:txBody>
      </p:sp>
      <p:grpSp>
        <p:nvGrpSpPr>
          <p:cNvPr id="46088" name="Skupina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46089" name="Elipsa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0" name="Elipsa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1" name="Elipsa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2" name="Elipsa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3" name="Elipsa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4" name="Elipsa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5" name="Elipsa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6" name="Elipsa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7" name="Elipsa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8" name="Elipsa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099" name="Elipsa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0" name="Elipsa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1" name="Elipsa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2" name="Elipsa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3" name="Elipsa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4" name="Elipsa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5" name="Elipsa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6" name="Elipsa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7" name="Elipsa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8" name="Elipsa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09" name="Elipsa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0" name="Elipsa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1" name="Elipsa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2" name="Elipsa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3" name="Elipsa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4" name="Elipsa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5" name="Elipsa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6" name="Elipsa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7" name="Elipsa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8" name="Elipsa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  <p:sp>
          <p:nvSpPr>
            <p:cNvPr id="46119" name="Elipsa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sl-SI" noProof="0">
                <a:latin typeface="Arial" panose="020B0604020202020204" pitchFamily="34" charset="0"/>
              </a:endParaRPr>
            </a:p>
          </p:txBody>
        </p:sp>
      </p:grpSp>
      <p:sp>
        <p:nvSpPr>
          <p:cNvPr id="46083" name="Označba mesta za naslov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lvl="0" rtl="0"/>
            <a:r>
              <a:rPr lang="sl-SI" noProof="0"/>
              <a:t>Uredite slog naslova matrice</a:t>
            </a:r>
          </a:p>
        </p:txBody>
      </p:sp>
      <p:sp>
        <p:nvSpPr>
          <p:cNvPr id="46084" name="Označba mesta za besedil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524000"/>
            <a:ext cx="73914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  <a:p>
            <a:pPr lvl="8" rtl="0"/>
            <a:endParaRPr lang="sl-SI" altLang="en-US" noProof="0"/>
          </a:p>
          <a:p>
            <a:pPr lvl="8" rtl="0"/>
            <a:endParaRPr lang="sl-SI" altLang="en-US" noProof="0"/>
          </a:p>
        </p:txBody>
      </p:sp>
      <p:sp>
        <p:nvSpPr>
          <p:cNvPr id="46085" name="Označba mesta za datum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latin typeface="Arial" panose="020B0604020202020204" pitchFamily="34" charset="0"/>
              </a:defRPr>
            </a:lvl1pPr>
          </a:lstStyle>
          <a:p>
            <a:fld id="{B7C22DA3-E726-4638-96C8-1EA787EE49A4}" type="datetime1">
              <a:rPr lang="sl-SI" altLang="en-US" noProof="0" smtClean="0"/>
              <a:t>10. 05. 2021</a:t>
            </a:fld>
            <a:endParaRPr lang="sl-SI" altLang="en-US" noProof="0"/>
          </a:p>
        </p:txBody>
      </p:sp>
      <p:sp>
        <p:nvSpPr>
          <p:cNvPr id="46086" name="Označba mesta za nogo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>
                <a:latin typeface="Arial" panose="020B060402020202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46087" name="Označba mesta za številko diapozitiva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>
                <a:latin typeface="Arial" panose="020B0604020202020204" pitchFamily="34" charset="0"/>
              </a:defRPr>
            </a:lvl1pPr>
          </a:lstStyle>
          <a:p>
            <a:fld id="{D7E5119E-5338-4B55-81DC-57EAC9440FD0}" type="slidenum">
              <a:rPr lang="sl-SI" altLang="en-US" noProof="0" smtClean="0"/>
              <a:pPr/>
              <a:t>‹#›</a:t>
            </a:fld>
            <a:endParaRPr lang="sl-SI" alt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" indent="0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120000"/>
        <a:buFontTx/>
        <a:buNone/>
        <a:defRPr sz="27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92150" indent="-347663" algn="l" rtl="0" eaLnBrk="1" fontAlgn="base" hangingPunct="1">
        <a:spcBef>
          <a:spcPct val="0"/>
        </a:spcBef>
        <a:spcAft>
          <a:spcPct val="25000"/>
        </a:spcAft>
        <a:buClr>
          <a:schemeClr val="accent2">
            <a:lumMod val="75000"/>
          </a:schemeClr>
        </a:buClr>
        <a:buSzPct val="55000"/>
        <a:buFont typeface="Wingdings" pitchFamily="2" charset="2"/>
        <a:buChar char="l"/>
        <a:defRPr sz="2400">
          <a:solidFill>
            <a:schemeClr val="tx1"/>
          </a:solidFill>
          <a:latin typeface="Arial" panose="020B0604020202020204" pitchFamily="34" charset="0"/>
        </a:defRPr>
      </a:lvl2pPr>
      <a:lvl3pPr marL="987425" indent="-293688" algn="l" rtl="0" eaLnBrk="1" fontAlgn="base" hangingPunct="1">
        <a:spcBef>
          <a:spcPct val="0"/>
        </a:spcBef>
        <a:spcAft>
          <a:spcPct val="2500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l"/>
        <a:defRPr sz="2200">
          <a:solidFill>
            <a:schemeClr val="tx1"/>
          </a:solidFill>
          <a:latin typeface="Arial" panose="020B0604020202020204" pitchFamily="34" charset="0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75000"/>
          </a:schemeClr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</a:defRPr>
      </a:lvl5pPr>
      <a:lvl6pPr marL="1920240" indent="-315913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240280" indent="-315913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651760" indent="-315913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75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108960" indent="-315913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70486D98-0B9B-4C4E-A25F-64BA4C5DB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7474" y="620688"/>
            <a:ext cx="1629022" cy="2664296"/>
          </a:xfrm>
        </p:spPr>
        <p:txBody>
          <a:bodyPr rtlCol="0"/>
          <a:lstStyle/>
          <a:p>
            <a:pPr algn="l"/>
            <a:r>
              <a:rPr lang="sl-SI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sl-SI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Izvedba tega projekta je financirana s strani Evropske komisije.</a:t>
            </a:r>
            <a:br>
              <a:rPr lang="sl-SI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Vsebina publikacije (komunikacije) je izključno odgovornost avtorja in v nobenem primeru ne predstavlja stališč Evropske komisije«</a:t>
            </a:r>
            <a:b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dirty="0">
              <a:latin typeface="Arial" panose="020B0604020202020204" pitchFamily="34" charset="0"/>
            </a:endParaRP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D655BBED-E65C-4B70-99E3-9318D4F2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457" y="2931948"/>
            <a:ext cx="6248400" cy="3625107"/>
          </a:xfrm>
        </p:spPr>
        <p:txBody>
          <a:bodyPr rtlCol="0">
            <a:normAutofit/>
          </a:bodyPr>
          <a:lstStyle/>
          <a:p>
            <a:pPr algn="ctr" rtl="0"/>
            <a:r>
              <a:rPr lang="sl-SI" sz="40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A – PODRUŽNICA DOBROVCE-  SPOZNAMO IN IZDELAMO  ZASTAVE </a:t>
            </a:r>
            <a:endParaRPr lang="sl-SI" sz="4000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50CCA72-15A4-4C61-816A-62CFE1258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1025" name="Slika 1">
            <a:extLst>
              <a:ext uri="{FF2B5EF4-FFF2-40B4-BE49-F238E27FC236}">
                <a16:creationId xmlns:a16="http://schemas.microsoft.com/office/drawing/2014/main" id="{491E66D7-6C56-4D81-AAC9-65325356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64" y="82253"/>
            <a:ext cx="1837110" cy="4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E0EC5EFD-25C8-4B86-A3A8-619BF004B7B1}"/>
              </a:ext>
            </a:extLst>
          </p:cNvPr>
          <p:cNvSpPr/>
          <p:nvPr/>
        </p:nvSpPr>
        <p:spPr>
          <a:xfrm>
            <a:off x="615846" y="509145"/>
            <a:ext cx="6454011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sl-SI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TEACHING </a:t>
            </a:r>
          </a:p>
          <a:p>
            <a:pPr algn="ctr">
              <a:buNone/>
            </a:pPr>
            <a:r>
              <a:rPr lang="sl-SI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sl-SI" sz="50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LERNING</a:t>
            </a:r>
          </a:p>
          <a:p>
            <a:pPr algn="ctr">
              <a:buNone/>
            </a:pPr>
            <a:endParaRPr lang="sl-SI" sz="4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484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trok, oseba, notranji, skupina&#10;&#10;Opis je samodejno ustvarjen">
            <a:extLst>
              <a:ext uri="{FF2B5EF4-FFF2-40B4-BE49-F238E27FC236}">
                <a16:creationId xmlns:a16="http://schemas.microsoft.com/office/drawing/2014/main" id="{020F89DC-0A0C-4A43-835B-01765153C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557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422310B-C1DC-474B-AD5A-9C9A9009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2945" r="3537" b="8001"/>
          <a:stretch/>
        </p:blipFill>
        <p:spPr>
          <a:xfrm>
            <a:off x="210673" y="548680"/>
            <a:ext cx="8722653" cy="556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124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ADCECB38-C50F-4F01-BB72-88F83E44D76F}"/>
              </a:ext>
            </a:extLst>
          </p:cNvPr>
          <p:cNvSpPr/>
          <p:nvPr/>
        </p:nvSpPr>
        <p:spPr>
          <a:xfrm>
            <a:off x="540012" y="2348880"/>
            <a:ext cx="7816563" cy="1543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sl-SI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 učenci smo se pogovarjali o sodelujočih državah v projektu, </a:t>
            </a:r>
          </a:p>
          <a:p>
            <a:pPr algn="ctr">
              <a:lnSpc>
                <a:spcPct val="150000"/>
              </a:lnSpc>
              <a:buNone/>
            </a:pPr>
            <a:r>
              <a:rPr lang="sl-SI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njihovih značilnostih, posebnostih. </a:t>
            </a:r>
          </a:p>
          <a:p>
            <a:pPr algn="ctr">
              <a:lnSpc>
                <a:spcPct val="150000"/>
              </a:lnSpc>
              <a:buNone/>
            </a:pPr>
            <a:r>
              <a:rPr lang="sl-SI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Ogledali smo si video posnetke </a:t>
            </a:r>
            <a:r>
              <a:rPr lang="sl-SI" sz="20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 leksikone</a:t>
            </a:r>
            <a:r>
              <a:rPr lang="sl-SI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sl-SI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52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notranji, otrok, malo, oseba&#10;&#10;Opis je samodejno ustvarjen">
            <a:extLst>
              <a:ext uri="{FF2B5EF4-FFF2-40B4-BE49-F238E27FC236}">
                <a16:creationId xmlns:a16="http://schemas.microsoft.com/office/drawing/2014/main" id="{DD15AD27-4DE5-455D-98DE-39DAF984E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958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, ki vsebuje besede notranji, oseba, miza, fant&#10;&#10;Opis je samodejno ustvarjen">
            <a:extLst>
              <a:ext uri="{FF2B5EF4-FFF2-40B4-BE49-F238E27FC236}">
                <a16:creationId xmlns:a16="http://schemas.microsoft.com/office/drawing/2014/main" id="{A1CF6B01-EB8E-4690-8314-D73E16DD9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056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notranji, oseba, otrok, malo&#10;&#10;Opis je samodejno ustvarjen">
            <a:extLst>
              <a:ext uri="{FF2B5EF4-FFF2-40B4-BE49-F238E27FC236}">
                <a16:creationId xmlns:a16="http://schemas.microsoft.com/office/drawing/2014/main" id="{5360983A-534F-4ED1-8988-A29B2033B4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050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notranji, moški, miza, mlad&#10;&#10;Opis je samodejno ustvarjen">
            <a:extLst>
              <a:ext uri="{FF2B5EF4-FFF2-40B4-BE49-F238E27FC236}">
                <a16:creationId xmlns:a16="http://schemas.microsoft.com/office/drawing/2014/main" id="{740B3B3E-1036-49C9-9957-CBAB61E6B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95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notranji, oseba, miza, sedeče&#10;&#10;Opis je samodejno ustvarjen">
            <a:extLst>
              <a:ext uri="{FF2B5EF4-FFF2-40B4-BE49-F238E27FC236}">
                <a16:creationId xmlns:a16="http://schemas.microsoft.com/office/drawing/2014/main" id="{25925179-1CAF-43A9-8568-B4EF3D7EA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08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trok, oseba, fant, notranji&#10;&#10;Opis je samodejno ustvarjen">
            <a:extLst>
              <a:ext uri="{FF2B5EF4-FFF2-40B4-BE49-F238E27FC236}">
                <a16:creationId xmlns:a16="http://schemas.microsoft.com/office/drawing/2014/main" id="{7388164D-3CE7-451B-903D-28A7B8B67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431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notranji, oseba, moški, stoječe&#10;&#10;Opis je samodejno ustvarjen">
            <a:extLst>
              <a:ext uri="{FF2B5EF4-FFF2-40B4-BE49-F238E27FC236}">
                <a16:creationId xmlns:a16="http://schemas.microsoft.com/office/drawing/2014/main" id="{B764C984-A04D-4F74-BA52-FBD8FB8D5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885530"/>
      </p:ext>
    </p:extLst>
  </p:cSld>
  <p:clrMapOvr>
    <a:masterClrMapping/>
  </p:clrMapOvr>
</p:sld>
</file>

<file path=ppt/theme/theme1.xml><?xml version="1.0" encoding="utf-8"?>
<a:theme xmlns:a="http://schemas.openxmlformats.org/drawingml/2006/main" name="Predstavitev za usposabljanje za prodajo">
  <a:themeElements>
    <a:clrScheme name="Sales Training_final2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Sales Training_final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itchFamily="2" charset="2"/>
          <a:buChar char="l"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itchFamily="2" charset="2"/>
          <a:buChar char="l"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les Training_final2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es Training_final2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_26713947_TF02819076" id="{0A4721FA-94CC-46D6-A57D-13D9E397E52B}" vid="{4C6740D3-638D-4746-9CD5-F3AE2FF11B0F}"/>
    </a:ext>
  </a:ext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Diapozitivi z usposabljanjem za prodajo</Template>
  <TotalTime>32</TotalTime>
  <Words>75</Words>
  <Application>Microsoft Office PowerPoint</Application>
  <PresentationFormat>Diaprojekcija na zaslonu (4:3)</PresentationFormat>
  <Paragraphs>11</Paragraphs>
  <Slides>11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Predstavitev za usposabljanje za prodajo</vt:lpstr>
      <vt:lpstr>»Izvedba tega projekta je financirana s strani Evropske komisije. Vsebina publikacije (komunikacije) je izključno odgovornost avtorja in v nobenem primeru ne predstavlja stališč Evropske komisije«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»Izvedba tega projekta je financirana s strani Evropske komisije. Vsebina publikacije (komunikacije) je izključno odgovornost avtorja in v nobenem primeru ne predstavlja stališč Evropske komisije«</dc:title>
  <dc:creator>Uporabnik</dc:creator>
  <cp:lastModifiedBy>Asja Ertl</cp:lastModifiedBy>
  <cp:revision>8</cp:revision>
  <dcterms:created xsi:type="dcterms:W3CDTF">2020-09-30T09:22:23Z</dcterms:created>
  <dcterms:modified xsi:type="dcterms:W3CDTF">2021-05-10T10:27:50Z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